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56" r:id="rId4"/>
    <p:sldId id="257" r:id="rId5"/>
    <p:sldId id="258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3af1fabd993.jpg"/>
          <p:cNvPicPr>
            <a:picLocks noChangeAspect="1"/>
          </p:cNvPicPr>
          <p:nvPr/>
        </p:nvPicPr>
        <p:blipFill>
          <a:blip r:embed="rId2" cstate="print"/>
          <a:srcRect r="-392" b="4951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25" y="1214422"/>
            <a:ext cx="878687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КОРРЕКЦИЯ АГРЕССИВНОГО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ПОВЕДЕНИЯ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 ДЕТЕЙ И ПОДРОСТКОВ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6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301817"/>
            <a:ext cx="2714644" cy="355618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декабря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Семибратовском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детском доме «Центр Духовного Возрождения» прошло методическое объединение психологов Ростовского района. Темой встречи специалистов стала «Коррекция агрессивного поведения у детей и подростков». Педагог-психолог Семибратовского детского дома представила на данную тему авторскую разработку коррекционного занятия, которое прошло в формате открытого урока. В ходе занятия использовались такие методики, как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арттерапия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музыкотерапия и другие техники, которые сейчас широко используются  в психологической практике. Психолог также рассказала об особенностях работы 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детьми, воспитывающимися в условиях детского дома.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из неблагополучных семей и детей сирот наблюдается деструктивное поведение, одним из проявлений которого является повышенная агрессия, которая носит разрушающий характер. Все это сочетается со скудостью представлений о мире взрослых. Семья играет важнейшую роль в развитии ребенка, в воспитании их как члена общества, а ребенок, родители которого лишены родительских прав, оказывается ущемленным. Из своей семьи он выносит опыт решения проблем силой, жестокостью по отношению к другим.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важно, вовремя скорректировать поведение таких детей, для их успешной социализации в будущем.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работа  включает в себя психотерапию, социально-психологические тренинги, психотехнические игры и др. С помощью таких приемов, возможно, наиболее эффективно воздействовать на эмоциональное состояние ребенка с целью восстановления и поддержания его психологического здоровья.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педагог-психолог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Татьяна Чекина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3af1fabd993.jpg"/>
          <p:cNvPicPr>
            <a:picLocks noChangeAspect="1"/>
          </p:cNvPicPr>
          <p:nvPr/>
        </p:nvPicPr>
        <p:blipFill>
          <a:blip r:embed="rId2" cstate="print"/>
          <a:srcRect r="-392" b="4951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785794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Агре́ссия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(от 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лат. </a:t>
            </a:r>
            <a:r>
              <a:rPr lang="ru-RU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aggressio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 — нападение) мотивированное 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деструктивное поведение,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противоречащее нормам сосуществования людей, наносящее вред объектам нападения, приносящее физический, моральный ущерб людям или вызывающее у них психологический дискомфорт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3af1fabd993.jpg"/>
          <p:cNvPicPr>
            <a:picLocks noChangeAspect="1"/>
          </p:cNvPicPr>
          <p:nvPr/>
        </p:nvPicPr>
        <p:blipFill>
          <a:blip r:embed="rId2" cstate="print"/>
          <a:srcRect r="-392" b="49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357166"/>
            <a:ext cx="8786842" cy="6278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Диагностичестические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критерии агрессивности для детей среднего школьного возраста и подростков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1.Угрожают другим людям  (вербально, взглядом, жестом 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2. Инициируют физические драки.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3.Используют в драке предметы, которые могут ранить.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4.Физически жестоки по отношению к людям и животным (намеренно делают или больно).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5.Воровство  по  отношению к человеку, который не нравиться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6.Намеренная  порча имущества.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7.Шантаж, вымогательство.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8. Побег из дома.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9. Не ходит в школу, либо выгнали из школы.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3af1fabd993.jpg"/>
          <p:cNvPicPr>
            <a:picLocks noChangeAspect="1"/>
          </p:cNvPicPr>
          <p:nvPr/>
        </p:nvPicPr>
        <p:blipFill>
          <a:blip r:embed="rId2" cstate="print"/>
          <a:srcRect r="-392" b="49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290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 агрессивных  детей (по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М.Алворду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ru-RU" sz="3200" dirty="0" smtClean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Воспринимают  большой круг  ситуаций  как угрожающих, враждебных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 отношению  к ним.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Сверхчуствительны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 негативному отношению к себе.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Заранее настроены на  негативное восприятие  себя со  стороны  окружающих.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 оценивают  собственную агрессию  как агрессивное  поведение.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Всегда винят окружающих   в собственном  деструктивном поведении.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случае намеренной агрессии (нападение, порча имущества и т.д.) отсутствует  чувство вины, либо вина  проявлена очень слабо.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Склонны  не брать на себя  ответственность  за свои  поступки.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Имеют ограниченный  набор реакций на проблемную ситуацию.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отношениях   проявляют    низкий  уровень эмпатии.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Слабо развит  контроль над своими эмоциями.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Слабо  осознают свои эмоции, кроме  гнева.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Боятся непредсказуемости в поведении родителей, воспитателей.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Имеют   неврологические недостатки:  неустойчивое, рассеянное внимание, слабую оперативную память, неустойчивое запоминание.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Не  умеют прогнозировать  последствия своих действий (эмоционально застревают на проблемной ситуации).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Положительно относятся к агрессии так,  как  через агрессию получают чувство собственной значимости и силы.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3af1fabd993.jpg"/>
          <p:cNvPicPr>
            <a:picLocks noChangeAspect="1"/>
          </p:cNvPicPr>
          <p:nvPr/>
        </p:nvPicPr>
        <p:blipFill>
          <a:blip r:embed="rId2" cstate="print"/>
          <a:srcRect b="4951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Методы  и формы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психокоррекционной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 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 агрессивными  подростками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52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Игротерапия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   Игровая  терапия - метод  психотерапевтического  воздействия на детей и взрослых с  использованием игры. 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Арттерапия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    Основная цель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арттерапии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 состоит в гармонизации развития личности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через развитие способности  самовыражения и самопознания. 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Музыкотерапия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Музыкотерапия   представляет  собой  метод,  использующий  музыку  в качестве средства коррекции. 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Песочная терапия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Песо́чная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терапи́я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— один из методов психотерапии,</a:t>
            </a:r>
            <a:r>
              <a:rPr kumimoji="0" lang="ru-RU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это 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способ общения с миром и самим собой; способ снятия внутреннего напряжения, воплощения его на бессознательно-символическом уровне.</a:t>
            </a: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Сказкотерапия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952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Сказкотерапия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– это метод, использующий форму для интеграции личности, развития творческих способностей, расширения сознания, совершенствования взаимодействия с окружающим миром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3af1fabd993.jpg"/>
          <p:cNvPicPr>
            <a:picLocks noChangeAspect="1"/>
          </p:cNvPicPr>
          <p:nvPr/>
        </p:nvPicPr>
        <p:blipFill>
          <a:blip r:embed="rId2" cstate="print"/>
          <a:srcRect b="6796"/>
          <a:stretch>
            <a:fillRect/>
          </a:stretch>
        </p:blipFill>
        <p:spPr>
          <a:xfrm>
            <a:off x="17859" y="0"/>
            <a:ext cx="912614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85926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Психокоррекционное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занятие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«Мой внутренний мир»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3af1fabd993.jpg"/>
          <p:cNvPicPr>
            <a:picLocks noChangeAspect="1"/>
          </p:cNvPicPr>
          <p:nvPr/>
        </p:nvPicPr>
        <p:blipFill>
          <a:blip r:embed="rId2" cstate="print"/>
          <a:srcRect b="6796"/>
          <a:stretch>
            <a:fillRect/>
          </a:stretch>
        </p:blipFill>
        <p:spPr>
          <a:xfrm>
            <a:off x="17859" y="0"/>
            <a:ext cx="9126141" cy="6858000"/>
          </a:xfrm>
          <a:prstGeom prst="rect">
            <a:avLst/>
          </a:prstGeom>
        </p:spPr>
      </p:pic>
      <p:pic>
        <p:nvPicPr>
          <p:cNvPr id="4" name="Рисунок 3" descr="DSC0136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3905246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13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643314"/>
            <a:ext cx="3929090" cy="294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13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28604"/>
            <a:ext cx="3910818" cy="293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3af1fabd993.jpg"/>
          <p:cNvPicPr>
            <a:picLocks noChangeAspect="1"/>
          </p:cNvPicPr>
          <p:nvPr/>
        </p:nvPicPr>
        <p:blipFill>
          <a:blip r:embed="rId2" cstate="print"/>
          <a:srcRect b="6796"/>
          <a:stretch>
            <a:fillRect/>
          </a:stretch>
        </p:blipFill>
        <p:spPr>
          <a:xfrm>
            <a:off x="17859" y="0"/>
            <a:ext cx="912614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21468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145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uch</cp:lastModifiedBy>
  <cp:revision>13</cp:revision>
  <dcterms:created xsi:type="dcterms:W3CDTF">2016-12-13T11:52:17Z</dcterms:created>
  <dcterms:modified xsi:type="dcterms:W3CDTF">2016-12-21T09:13:48Z</dcterms:modified>
</cp:coreProperties>
</file>