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92;&#1077;&#1089;&#1090;\didjulja-mechta-(best-muzon.cc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государственное учреждение Ярославской области «Семибратовский детский дом “Центр Духовного Возрождения”»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286388"/>
            <a:ext cx="5953132" cy="1109658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/>
              <a:t>служба  медиации</a:t>
            </a:r>
            <a:endParaRPr lang="ru-RU" sz="4400" b="1" dirty="0"/>
          </a:p>
        </p:txBody>
      </p:sp>
      <p:pic>
        <p:nvPicPr>
          <p:cNvPr id="4" name="didjulja-mechta-(best-muzon.cc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0649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14348" y="1571612"/>
            <a:ext cx="7572428" cy="51069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940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Если  Я – воспитанник, педагог, выпускник – попаду в  сложную  ситуацию, то  могу  обратиться  в  службу  медиации  ГУ ЯО  детского  дома  ЦДВ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071942"/>
            <a:ext cx="7072362" cy="1928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Мне  обязательно  помогут!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alkidikiproperties.ru/images/news_images/mesolavisi/%CE%9C%CE%B5%CF%83%CE%BF%CE%BB%CE%AC%CE%B2%CE%B7%CF%83%CE%B7%20%CE%BA%CE%B1%CE%B9%20%CE%B4%CE%B9%CE%B1%CF%80%CF%81%CE%B1%CE%B3%CE%BC%CE%AC%CF%84%CE%B5%CF%85%CF%83%CE%B7%20%CE%B1%CE%BA%CE%B9%CE%BD%CE%AE%CF%84%CE%BF%CF%85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5929354" cy="39561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215423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Восстановительная  медиация  в  детском  доме ????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2285992"/>
            <a:ext cx="7500990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Это  работает???</a:t>
            </a:r>
          </a:p>
          <a:p>
            <a:pPr algn="ctr"/>
            <a:r>
              <a:rPr lang="ru-RU" sz="4000" b="1" i="1" dirty="0" smtClean="0"/>
              <a:t>Это  возможно???</a:t>
            </a:r>
            <a:endParaRPr lang="ru-RU" sz="40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4214818"/>
            <a:ext cx="7143800" cy="19288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НЕТ, ЭТО  ПРОСТО  НЕОБХОДИМО!!!!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ipersport.ru/upload/iblock/31b/31b9f36e9204018372ddb0d6c6c2ea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5857916" cy="390527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940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Как  меняется  детский  дом, если  Вы  используете  восстановительные  практики  в  работе  с  конфликтными  ситуациями?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4286256"/>
            <a:ext cx="7715304" cy="16430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Давайте  посмотрим  на  всех  участников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-kurgan.ru/ulibka30.ru/img/slider/0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984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воспитанник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857232"/>
            <a:ext cx="7072362" cy="57864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Я  учусь  понимать  себя, свои  чувства  и  эмоции…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Я  учусь  понимать  других, оказывается  они  тоже  переживают…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Я  беру  ответственность  за  свои  поступки – ОКАЗЫВАЕТСЯ  ЭТО  ЗДОРОВО!</a:t>
            </a:r>
          </a:p>
          <a:p>
            <a:pPr algn="ctr"/>
            <a:endParaRPr lang="ru-RU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Я  умею  жить  в мире  с  другими…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0108"/>
            <a:ext cx="457203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Я не доверяю  людям!</a:t>
            </a:r>
          </a:p>
          <a:p>
            <a:pPr algn="ctr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43050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Я  не  понимаю , что  со  мной…(какие  эмоции  я  испытываю, почему я так  себя  веду?)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462280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Я  не  знаю  как  поступить  в  конфликтной  ситуации – лучше  буду  все  отрицать, </a:t>
            </a:r>
            <a:r>
              <a:rPr lang="ru-RU" sz="2200" b="1" dirty="0" smtClean="0">
                <a:solidFill>
                  <a:srgbClr val="C00000"/>
                </a:solidFill>
              </a:rPr>
              <a:t>ЭТО ОНИ  ВИНОВАТЫ!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64357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Я  не  знаю  как  жить  в  этом сложном мире!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1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ubstanceabuse.org/wp-content/uploads/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44639"/>
            <a:ext cx="7286676" cy="38133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Если  я  чувствую  себя  обиженным…</a:t>
            </a:r>
            <a:br>
              <a:rPr lang="ru-RU" sz="3200" i="1" dirty="0" smtClean="0"/>
            </a:br>
            <a:r>
              <a:rPr lang="ru-RU" sz="3200" i="1" dirty="0" smtClean="0"/>
              <a:t>Если  с  поссорился  с  …</a:t>
            </a:r>
            <a:br>
              <a:rPr lang="ru-RU" sz="3200" i="1" dirty="0" smtClean="0"/>
            </a:br>
            <a:r>
              <a:rPr lang="ru-RU" sz="3200" i="1" dirty="0" smtClean="0"/>
              <a:t>Если  я  чувствую  себя  отверженным …</a:t>
            </a:r>
            <a:br>
              <a:rPr lang="ru-RU" sz="3200" i="1" dirty="0" smtClean="0"/>
            </a:br>
            <a:r>
              <a:rPr lang="ru-RU" sz="3200" i="1" dirty="0" smtClean="0"/>
              <a:t>Если  я не  знаю  как  выбраться  из  конфликта …</a:t>
            </a:r>
            <a:endParaRPr lang="ru-RU" sz="3200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3857628"/>
            <a:ext cx="6500858" cy="22145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Я  знаю  где  мне  помогут   со  всем  разобраться  и  сохранить  мир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3.infourok.ru/uploads/ex/059d/0005e584-8da3443c/hello_html_m62558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8450"/>
            <a:ext cx="3962400" cy="4019550"/>
          </a:xfrm>
          <a:prstGeom prst="rect">
            <a:avLst/>
          </a:prstGeom>
          <a:noFill/>
        </p:spPr>
      </p:pic>
      <p:pic>
        <p:nvPicPr>
          <p:cNvPr id="5122" name="Picture 2" descr="https://ozsch1.edumsko.ru/uploads/2000/1138/section/63529/01-31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3320478" cy="47593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98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педагог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14723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</a:rPr>
              <a:t>Я  - педагог, поэтому  знаю  как   правильно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Я  сказал – ты  </a:t>
            </a:r>
            <a:r>
              <a:rPr lang="ru-RU" sz="3200" b="1" dirty="0" smtClean="0">
                <a:solidFill>
                  <a:srgbClr val="C00000"/>
                </a:solidFill>
              </a:rPr>
              <a:t>сделал</a:t>
            </a:r>
            <a:r>
              <a:rPr lang="ru-RU" sz="2800" b="1" dirty="0" smtClean="0">
                <a:solidFill>
                  <a:srgbClr val="C00000"/>
                </a:solidFill>
              </a:rPr>
              <a:t>!!!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00504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</a:rPr>
              <a:t>Я хочу  работать  в  дружном  коллективе  и  ладить с  коллегами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643050"/>
            <a:ext cx="6570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Главное - отношения взаимного доверия и сотрудничества.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84807" y="5715016"/>
            <a:ext cx="375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Я  умею  ладить  с  коллегами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929198"/>
            <a:ext cx="5500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Я 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соответсвую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стандарту  современного  педагога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3214686"/>
            <a:ext cx="7072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интерес к  мнениям, состояниям, ценностям  воспитанника, а также их принятие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9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loads/user_file_5834775d56f79/pamiatka_miesto_piedaghoghiki_sriedi_nauk_o_chieloviekie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71778"/>
            <a:ext cx="7381892" cy="3986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258285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Если  у  меня  или  моих  подопечных  трудности  из-за  конфликтной ситуации …</a:t>
            </a:r>
            <a:endParaRPr lang="ru-RU" sz="36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3357562"/>
            <a:ext cx="6500858" cy="22145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Я  знаю  где  мне  помогут   со  всем  разобраться  и  сохранить  мир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fw.so/uploads/posts/2008-12/1229247352_32078816_1221185466_35000831.jpg"/>
          <p:cNvPicPr>
            <a:picLocks noChangeAspect="1" noChangeArrowheads="1"/>
          </p:cNvPicPr>
          <p:nvPr/>
        </p:nvPicPr>
        <p:blipFill>
          <a:blip r:embed="rId3" cstate="print"/>
          <a:srcRect l="21459" r="28111"/>
          <a:stretch>
            <a:fillRect/>
          </a:stretch>
        </p:blipFill>
        <p:spPr bwMode="auto">
          <a:xfrm>
            <a:off x="285720" y="1142984"/>
            <a:ext cx="3836752" cy="5072098"/>
          </a:xfrm>
          <a:prstGeom prst="rect">
            <a:avLst/>
          </a:prstGeom>
          <a:noFill/>
        </p:spPr>
      </p:pic>
      <p:pic>
        <p:nvPicPr>
          <p:cNvPr id="3074" name="Picture 2" descr="https://b1.filmpro.ru/c/464441.jpg"/>
          <p:cNvPicPr>
            <a:picLocks noChangeAspect="1" noChangeArrowheads="1"/>
          </p:cNvPicPr>
          <p:nvPr/>
        </p:nvPicPr>
        <p:blipFill>
          <a:blip r:embed="rId4" cstate="print"/>
          <a:srcRect l="4688" r="24059"/>
          <a:stretch>
            <a:fillRect/>
          </a:stretch>
        </p:blipFill>
        <p:spPr bwMode="auto">
          <a:xfrm>
            <a:off x="4429124" y="2428868"/>
            <a:ext cx="4500562" cy="4210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98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выпускник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500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</a:rPr>
              <a:t>Я  одинок  в  этом  мире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</a:rPr>
              <a:t>Я  не  знаю  как  наладить  отношения  с  родственниками…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572008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</a:rPr>
              <a:t>Я  не  умею  ладить  с  соседями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857364"/>
            <a:ext cx="4802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Я  умею  успешно преодолевать  все  препятствия  и  кризисы…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1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zy-life.ru/wp-content/uploads/razdrazheni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000372"/>
            <a:ext cx="5524500" cy="3686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222566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Если  мне  трудно  начать  самостоятельную  жизнь, у  меня  сплошные  конфликты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3357562"/>
            <a:ext cx="6500858" cy="22145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Я  знаю  где  мне  помогут   со  всем  разобраться  и  сохранить  мир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4.2|4.8|4.1|0.9|0.9|0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2.7|5.3|0.7|0.6|0.7|0.9|2.6|2.4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3.5|3.4|0.9|0.7|0.9|0.8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725</TotalTime>
  <Words>324</Words>
  <Application>Microsoft Office PowerPoint</Application>
  <PresentationFormat>Экран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государственное учреждение Ярославской области «Семибратовский детский дом “Центр Духовного Возрождения”» </vt:lpstr>
      <vt:lpstr>Восстановительная  медиация  в  детском  доме ????</vt:lpstr>
      <vt:lpstr>Как  меняется  детский  дом, если  Вы  используете  восстановительные  практики  в  работе  с  конфликтными  ситуациями?   </vt:lpstr>
      <vt:lpstr>воспитанник</vt:lpstr>
      <vt:lpstr>Если  я  чувствую  себя  обиженным… Если  с  поссорился  с  … Если  я  чувствую  себя  отверженным … Если  я не  знаю  как  выбраться  из  конфликта …</vt:lpstr>
      <vt:lpstr>педагог</vt:lpstr>
      <vt:lpstr>Если  у  меня  или  моих  подопечных  трудности  из-за  конфликтной ситуации …</vt:lpstr>
      <vt:lpstr>выпускник</vt:lpstr>
      <vt:lpstr>Если  мне  трудно  начать  самостоятельную  жизнь, у  меня  сплошные  конфликты …</vt:lpstr>
      <vt:lpstr>Если  Я – воспитанник, педагог, выпускник – попаду в  сложную  ситуацию, то  могу  обратиться  в  службу  медиации  ГУ ЯО  детского  дома  ЦДВ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Ярославской области «Семибратовский детский дом “Центр Духовного Возрождения”»</dc:title>
  <dc:creator>ВИВ</dc:creator>
  <cp:lastModifiedBy>uch</cp:lastModifiedBy>
  <cp:revision>4</cp:revision>
  <dcterms:created xsi:type="dcterms:W3CDTF">2017-09-13T11:03:51Z</dcterms:created>
  <dcterms:modified xsi:type="dcterms:W3CDTF">2018-05-06T09:37:05Z</dcterms:modified>
</cp:coreProperties>
</file>